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2196" y="-8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889BD-2186-481E-BBF2-715A323C28ED}" type="datetimeFigureOut">
              <a:rPr lang="fr-FR" smtClean="0"/>
              <a:pPr/>
              <a:t>10/05/2020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82F8E-4398-494E-8BD8-5099CDA2EAC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889BD-2186-481E-BBF2-715A323C28ED}" type="datetimeFigureOut">
              <a:rPr lang="fr-FR" smtClean="0"/>
              <a:pPr/>
              <a:t>10/05/2020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82F8E-4398-494E-8BD8-5099CDA2EAC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889BD-2186-481E-BBF2-715A323C28ED}" type="datetimeFigureOut">
              <a:rPr lang="fr-FR" smtClean="0"/>
              <a:pPr/>
              <a:t>10/05/2020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82F8E-4398-494E-8BD8-5099CDA2EAC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889BD-2186-481E-BBF2-715A323C28ED}" type="datetimeFigureOut">
              <a:rPr lang="fr-FR" smtClean="0"/>
              <a:pPr/>
              <a:t>10/05/2020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82F8E-4398-494E-8BD8-5099CDA2EAC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889BD-2186-481E-BBF2-715A323C28ED}" type="datetimeFigureOut">
              <a:rPr lang="fr-FR" smtClean="0"/>
              <a:pPr/>
              <a:t>10/05/2020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82F8E-4398-494E-8BD8-5099CDA2EAC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889BD-2186-481E-BBF2-715A323C28ED}" type="datetimeFigureOut">
              <a:rPr lang="fr-FR" smtClean="0"/>
              <a:pPr/>
              <a:t>10/05/2020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82F8E-4398-494E-8BD8-5099CDA2EAC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889BD-2186-481E-BBF2-715A323C28ED}" type="datetimeFigureOut">
              <a:rPr lang="fr-FR" smtClean="0"/>
              <a:pPr/>
              <a:t>10/05/2020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82F8E-4398-494E-8BD8-5099CDA2EAC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889BD-2186-481E-BBF2-715A323C28ED}" type="datetimeFigureOut">
              <a:rPr lang="fr-FR" smtClean="0"/>
              <a:pPr/>
              <a:t>10/05/2020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82F8E-4398-494E-8BD8-5099CDA2EAC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889BD-2186-481E-BBF2-715A323C28ED}" type="datetimeFigureOut">
              <a:rPr lang="fr-FR" smtClean="0"/>
              <a:pPr/>
              <a:t>10/05/2020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82F8E-4398-494E-8BD8-5099CDA2EAC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889BD-2186-481E-BBF2-715A323C28ED}" type="datetimeFigureOut">
              <a:rPr lang="fr-FR" smtClean="0"/>
              <a:pPr/>
              <a:t>10/05/2020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82F8E-4398-494E-8BD8-5099CDA2EAC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889BD-2186-481E-BBF2-715A323C28ED}" type="datetimeFigureOut">
              <a:rPr lang="fr-FR" smtClean="0"/>
              <a:pPr/>
              <a:t>10/05/2020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82F8E-4398-494E-8BD8-5099CDA2EAC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1889BD-2186-481E-BBF2-715A323C28ED}" type="datetimeFigureOut">
              <a:rPr lang="fr-FR" smtClean="0"/>
              <a:pPr/>
              <a:t>10/05/2020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682F8E-4398-494E-8BD8-5099CDA2EAC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orolleur\Music\Documents\ASL HAUTES TERRES\Documentations\Chauffage\Tableau chauffag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0"/>
            <a:ext cx="3857625" cy="6858000"/>
          </a:xfrm>
          <a:prstGeom prst="rect">
            <a:avLst/>
          </a:prstGeom>
          <a:noFill/>
        </p:spPr>
      </p:pic>
      <p:sp>
        <p:nvSpPr>
          <p:cNvPr id="5" name="Ellipse 4"/>
          <p:cNvSpPr/>
          <p:nvPr/>
        </p:nvSpPr>
        <p:spPr>
          <a:xfrm>
            <a:off x="5724128" y="2780928"/>
            <a:ext cx="432048" cy="9361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/>
          <p:cNvSpPr/>
          <p:nvPr/>
        </p:nvSpPr>
        <p:spPr>
          <a:xfrm>
            <a:off x="3203848" y="2708920"/>
            <a:ext cx="864096" cy="122413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/>
          <p:cNvSpPr/>
          <p:nvPr/>
        </p:nvSpPr>
        <p:spPr>
          <a:xfrm>
            <a:off x="4067944" y="2852936"/>
            <a:ext cx="1080120" cy="9361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/>
          <p:cNvSpPr/>
          <p:nvPr/>
        </p:nvSpPr>
        <p:spPr>
          <a:xfrm>
            <a:off x="3563888" y="4509120"/>
            <a:ext cx="1080120" cy="115212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/>
          <p:cNvSpPr/>
          <p:nvPr/>
        </p:nvSpPr>
        <p:spPr>
          <a:xfrm>
            <a:off x="2483768" y="4725144"/>
            <a:ext cx="1080120" cy="9361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/>
          <p:cNvSpPr/>
          <p:nvPr/>
        </p:nvSpPr>
        <p:spPr>
          <a:xfrm>
            <a:off x="6156176" y="2780928"/>
            <a:ext cx="432048" cy="9361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à coins arrondis 12"/>
          <p:cNvSpPr/>
          <p:nvPr/>
        </p:nvSpPr>
        <p:spPr>
          <a:xfrm>
            <a:off x="7596336" y="3861048"/>
            <a:ext cx="1224136" cy="720080"/>
          </a:xfrm>
          <a:prstGeom prst="wedgeRoundRectCallout">
            <a:avLst>
              <a:gd name="adj1" fmla="val -132545"/>
              <a:gd name="adj2" fmla="val -102392"/>
              <a:gd name="adj3" fmla="val 16667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ZoneTexte 13"/>
          <p:cNvSpPr txBox="1"/>
          <p:nvPr/>
        </p:nvSpPr>
        <p:spPr>
          <a:xfrm>
            <a:off x="7606551" y="4005064"/>
            <a:ext cx="1285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 smtClean="0"/>
              <a:t>chauffe eau</a:t>
            </a:r>
            <a:endParaRPr lang="fr-FR" dirty="0"/>
          </a:p>
        </p:txBody>
      </p:sp>
      <p:sp>
        <p:nvSpPr>
          <p:cNvPr id="15" name="Rectangle à coins arrondis 14"/>
          <p:cNvSpPr/>
          <p:nvPr/>
        </p:nvSpPr>
        <p:spPr>
          <a:xfrm>
            <a:off x="7380312" y="1556792"/>
            <a:ext cx="1395264" cy="720080"/>
          </a:xfrm>
          <a:prstGeom prst="wedgeRoundRectCallout">
            <a:avLst>
              <a:gd name="adj1" fmla="val -152108"/>
              <a:gd name="adj2" fmla="val 117464"/>
              <a:gd name="adj3" fmla="val 16667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ZoneTexte 15"/>
          <p:cNvSpPr txBox="1"/>
          <p:nvPr/>
        </p:nvSpPr>
        <p:spPr>
          <a:xfrm>
            <a:off x="7346158" y="1700808"/>
            <a:ext cx="14743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 smtClean="0"/>
              <a:t>Forçage dalle </a:t>
            </a:r>
            <a:endParaRPr lang="fr-FR" dirty="0"/>
          </a:p>
        </p:txBody>
      </p:sp>
      <p:sp>
        <p:nvSpPr>
          <p:cNvPr id="17" name="Rectangle à coins arrondis 16"/>
          <p:cNvSpPr/>
          <p:nvPr/>
        </p:nvSpPr>
        <p:spPr>
          <a:xfrm>
            <a:off x="3923928" y="1772816"/>
            <a:ext cx="1224136" cy="720080"/>
          </a:xfrm>
          <a:prstGeom prst="wedgeRoundRectCallout">
            <a:avLst>
              <a:gd name="adj1" fmla="val 5701"/>
              <a:gd name="adj2" fmla="val 100407"/>
              <a:gd name="adj3" fmla="val 16667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ZoneTexte 17"/>
          <p:cNvSpPr txBox="1"/>
          <p:nvPr/>
        </p:nvSpPr>
        <p:spPr>
          <a:xfrm>
            <a:off x="3851920" y="1772816"/>
            <a:ext cx="13869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 smtClean="0"/>
              <a:t>Protection </a:t>
            </a:r>
          </a:p>
          <a:p>
            <a:pPr algn="ctr"/>
            <a:r>
              <a:rPr lang="fr-FR" dirty="0"/>
              <a:t>d</a:t>
            </a:r>
            <a:r>
              <a:rPr lang="fr-FR" dirty="0" smtClean="0"/>
              <a:t>es 3 trames</a:t>
            </a:r>
            <a:endParaRPr lang="fr-FR" dirty="0"/>
          </a:p>
        </p:txBody>
      </p:sp>
      <p:sp>
        <p:nvSpPr>
          <p:cNvPr id="19" name="Rectangle à coins arrondis 18"/>
          <p:cNvSpPr/>
          <p:nvPr/>
        </p:nvSpPr>
        <p:spPr>
          <a:xfrm>
            <a:off x="827584" y="3356992"/>
            <a:ext cx="1395264" cy="720080"/>
          </a:xfrm>
          <a:prstGeom prst="wedgeRoundRectCallout">
            <a:avLst>
              <a:gd name="adj1" fmla="val 165790"/>
              <a:gd name="adj2" fmla="val 115569"/>
              <a:gd name="adj3" fmla="val 16667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Rectangle à coins arrondis 19"/>
          <p:cNvSpPr/>
          <p:nvPr/>
        </p:nvSpPr>
        <p:spPr>
          <a:xfrm>
            <a:off x="1187624" y="1861592"/>
            <a:ext cx="1395264" cy="1063352"/>
          </a:xfrm>
          <a:prstGeom prst="wedgeRoundRectCallout">
            <a:avLst>
              <a:gd name="adj1" fmla="val 109058"/>
              <a:gd name="adj2" fmla="val 38547"/>
              <a:gd name="adj3" fmla="val 16667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Rectangle à coins arrondis 20"/>
          <p:cNvSpPr/>
          <p:nvPr/>
        </p:nvSpPr>
        <p:spPr>
          <a:xfrm>
            <a:off x="251520" y="4509120"/>
            <a:ext cx="1899320" cy="720080"/>
          </a:xfrm>
          <a:prstGeom prst="wedgeRoundRectCallout">
            <a:avLst>
              <a:gd name="adj1" fmla="val 67836"/>
              <a:gd name="adj2" fmla="val 30280"/>
              <a:gd name="adj3" fmla="val 16667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ZoneTexte 21"/>
          <p:cNvSpPr txBox="1"/>
          <p:nvPr/>
        </p:nvSpPr>
        <p:spPr>
          <a:xfrm>
            <a:off x="1259632" y="1916832"/>
            <a:ext cx="126829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Relais de </a:t>
            </a:r>
          </a:p>
          <a:p>
            <a:r>
              <a:rPr lang="fr-FR" dirty="0" smtClean="0"/>
              <a:t>Commande</a:t>
            </a:r>
          </a:p>
          <a:p>
            <a:r>
              <a:rPr lang="fr-FR" dirty="0"/>
              <a:t>d</a:t>
            </a:r>
            <a:r>
              <a:rPr lang="fr-FR" dirty="0" smtClean="0"/>
              <a:t>es trames</a:t>
            </a:r>
            <a:endParaRPr lang="fr-FR" dirty="0"/>
          </a:p>
        </p:txBody>
      </p:sp>
      <p:sp>
        <p:nvSpPr>
          <p:cNvPr id="23" name="ZoneTexte 22"/>
          <p:cNvSpPr txBox="1"/>
          <p:nvPr/>
        </p:nvSpPr>
        <p:spPr>
          <a:xfrm>
            <a:off x="899592" y="3429000"/>
            <a:ext cx="12379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Régulateur</a:t>
            </a:r>
          </a:p>
          <a:p>
            <a:r>
              <a:rPr lang="fr-FR" dirty="0"/>
              <a:t>d</a:t>
            </a:r>
            <a:r>
              <a:rPr lang="fr-FR" dirty="0" smtClean="0"/>
              <a:t>es trames</a:t>
            </a:r>
            <a:endParaRPr lang="fr-FR" dirty="0"/>
          </a:p>
        </p:txBody>
      </p:sp>
      <p:sp>
        <p:nvSpPr>
          <p:cNvPr id="24" name="ZoneTexte 23"/>
          <p:cNvSpPr txBox="1"/>
          <p:nvPr/>
        </p:nvSpPr>
        <p:spPr>
          <a:xfrm>
            <a:off x="323528" y="4509120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Programmateur</a:t>
            </a:r>
          </a:p>
          <a:p>
            <a:r>
              <a:rPr lang="fr-FR" dirty="0"/>
              <a:t>d</a:t>
            </a:r>
            <a:r>
              <a:rPr lang="fr-FR" dirty="0" smtClean="0"/>
              <a:t>es radiateurs</a:t>
            </a:r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19</Words>
  <Application>Microsoft Office PowerPoint</Application>
  <PresentationFormat>Affichage à l'écran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corolleur</dc:creator>
  <cp:lastModifiedBy>Chantal</cp:lastModifiedBy>
  <cp:revision>7</cp:revision>
  <dcterms:created xsi:type="dcterms:W3CDTF">2020-05-05T13:14:17Z</dcterms:created>
  <dcterms:modified xsi:type="dcterms:W3CDTF">2020-05-10T14:42:47Z</dcterms:modified>
</cp:coreProperties>
</file>