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9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889BD-2186-481E-BBF2-715A323C28ED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82F8E-4398-494E-8BD8-5099CDA2E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rolleur\Music\Documents\ASL HAUTES TERRES\Documentations\Chauffage\Tableau chauff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3857625" cy="6858000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5724128" y="2780928"/>
            <a:ext cx="432048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03848" y="2708920"/>
            <a:ext cx="86409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67944" y="2852936"/>
            <a:ext cx="1080120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563888" y="4509120"/>
            <a:ext cx="1080120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483768" y="4725144"/>
            <a:ext cx="1080120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156176" y="2780928"/>
            <a:ext cx="432048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7596336" y="3861048"/>
            <a:ext cx="1224136" cy="720080"/>
          </a:xfrm>
          <a:prstGeom prst="wedgeRoundRectCallout">
            <a:avLst>
              <a:gd name="adj1" fmla="val -132545"/>
              <a:gd name="adj2" fmla="val -102392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7606551" y="4005064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chauffe eau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7380312" y="1556792"/>
            <a:ext cx="1395264" cy="720080"/>
          </a:xfrm>
          <a:prstGeom prst="wedgeRoundRectCallout">
            <a:avLst>
              <a:gd name="adj1" fmla="val -152108"/>
              <a:gd name="adj2" fmla="val 117464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346158" y="1700808"/>
            <a:ext cx="1474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Forçage dalle 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3923928" y="1772816"/>
            <a:ext cx="1224136" cy="720080"/>
          </a:xfrm>
          <a:prstGeom prst="wedgeRoundRectCallout">
            <a:avLst>
              <a:gd name="adj1" fmla="val 5701"/>
              <a:gd name="adj2" fmla="val 100407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851920" y="1772816"/>
            <a:ext cx="1386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Protection </a:t>
            </a:r>
          </a:p>
          <a:p>
            <a:pPr algn="ctr"/>
            <a:r>
              <a:rPr lang="fr-FR" dirty="0"/>
              <a:t>d</a:t>
            </a:r>
            <a:r>
              <a:rPr lang="fr-FR" dirty="0" smtClean="0"/>
              <a:t>es 3 trames</a:t>
            </a:r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827584" y="3356992"/>
            <a:ext cx="1395264" cy="720080"/>
          </a:xfrm>
          <a:prstGeom prst="wedgeRoundRectCallout">
            <a:avLst>
              <a:gd name="adj1" fmla="val 165790"/>
              <a:gd name="adj2" fmla="val 115569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1187624" y="1861592"/>
            <a:ext cx="1395264" cy="1063352"/>
          </a:xfrm>
          <a:prstGeom prst="wedgeRoundRectCallout">
            <a:avLst>
              <a:gd name="adj1" fmla="val 109058"/>
              <a:gd name="adj2" fmla="val 38547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251520" y="4509120"/>
            <a:ext cx="1899320" cy="720080"/>
          </a:xfrm>
          <a:prstGeom prst="wedgeRoundRectCallout">
            <a:avLst>
              <a:gd name="adj1" fmla="val 67836"/>
              <a:gd name="adj2" fmla="val 30280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259632" y="1916832"/>
            <a:ext cx="12682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Relais de </a:t>
            </a:r>
          </a:p>
          <a:p>
            <a:r>
              <a:rPr lang="fr-FR" dirty="0" smtClean="0"/>
              <a:t>Commande</a:t>
            </a:r>
          </a:p>
          <a:p>
            <a:r>
              <a:rPr lang="fr-FR" dirty="0"/>
              <a:t>d</a:t>
            </a:r>
            <a:r>
              <a:rPr lang="fr-FR" dirty="0" smtClean="0"/>
              <a:t>es trames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899592" y="3429000"/>
            <a:ext cx="123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Régulateur</a:t>
            </a:r>
          </a:p>
          <a:p>
            <a:r>
              <a:rPr lang="fr-FR" dirty="0"/>
              <a:t>d</a:t>
            </a:r>
            <a:r>
              <a:rPr lang="fr-FR" dirty="0" smtClean="0"/>
              <a:t>es trames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23528" y="450912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Programmateur</a:t>
            </a:r>
          </a:p>
          <a:p>
            <a:r>
              <a:rPr lang="fr-FR" dirty="0"/>
              <a:t>d</a:t>
            </a:r>
            <a:r>
              <a:rPr lang="fr-FR" dirty="0" smtClean="0"/>
              <a:t>es radiateurs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corolleur</dc:creator>
  <cp:lastModifiedBy>Chantal</cp:lastModifiedBy>
  <cp:revision>7</cp:revision>
  <dcterms:created xsi:type="dcterms:W3CDTF">2020-05-05T13:14:17Z</dcterms:created>
  <dcterms:modified xsi:type="dcterms:W3CDTF">2020-05-10T14:42:47Z</dcterms:modified>
</cp:coreProperties>
</file>